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3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149" autoAdjust="0"/>
  </p:normalViewPr>
  <p:slideViewPr>
    <p:cSldViewPr showGuides="1">
      <p:cViewPr>
        <p:scale>
          <a:sx n="53" d="100"/>
          <a:sy n="53" d="100"/>
        </p:scale>
        <p:origin x="1181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0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0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8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0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F6AE-D4A6-4B82-9606-63E3587BC59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9948" y="1721709"/>
            <a:ext cx="5857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5.3  </a:t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The Fundamental Theorem of Calculus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7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3EEDFC-377E-41B9-BB1E-03B28B22B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685800"/>
            <a:ext cx="71723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4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7244A1-A330-4B44-B029-24F82E880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09600"/>
            <a:ext cx="7162800" cy="1695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6E7827-09E9-42DE-960D-5DAE25D7B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124200"/>
            <a:ext cx="71532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2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D05620-CE58-4186-A62A-DFC2AD1D6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0" y="659493"/>
            <a:ext cx="5438775" cy="24574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DB1AFE-4E7E-432E-A963-D9881FB09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4" y="3741057"/>
            <a:ext cx="71342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79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EC96CD-4026-4963-A2F2-9292B0BFB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685800"/>
            <a:ext cx="72485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6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718DC5-80D0-4380-B166-9C9C7D0F1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685800"/>
            <a:ext cx="7267575" cy="2124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A704FF-889A-4EDE-8108-6549CE77E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49" y="3200400"/>
            <a:ext cx="26289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1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2AC01E-786D-4119-A042-C79F0BEDA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85800"/>
            <a:ext cx="74199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75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90C41E-4A7A-4BCC-9838-01EBA497E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533400"/>
            <a:ext cx="7143750" cy="2286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401BA2-32BB-43D3-8DC0-387C6CBCFAC3}"/>
                  </a:ext>
                </a:extLst>
              </p:cNvPr>
              <p:cNvSpPr txBox="1"/>
              <p:nvPr/>
            </p:nvSpPr>
            <p:spPr>
              <a:xfrm>
                <a:off x="1219200" y="3429000"/>
                <a:ext cx="6840014" cy="187628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Remark:</a:t>
                </a:r>
              </a:p>
              <a:p>
                <a:r>
                  <a:rPr lang="en-US" dirty="0"/>
                  <a:t>If  </a:t>
                </a:r>
                <a:r>
                  <a:rPr lang="en-US" i="1" dirty="0"/>
                  <a:t>h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has a finite number of removable discontinuities in (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), and </a:t>
                </a:r>
                <a:br>
                  <a:rPr lang="en-US" dirty="0"/>
                </a:br>
                <a:r>
                  <a:rPr lang="en-US" i="1" dirty="0"/>
                  <a:t>h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=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except at those removable discontinuities, then we have </a:t>
                </a:r>
              </a:p>
              <a:p>
                <a:r>
                  <a:rPr lang="en-US" dirty="0"/>
                  <a:t>the result that </a:t>
                </a:r>
              </a:p>
              <a:p>
                <a:endParaRPr lang="en-US" dirty="0"/>
              </a:p>
              <a:p>
                <a:r>
                  <a:rPr lang="en-US" dirty="0"/>
                  <a:t>                  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401BA2-32BB-43D3-8DC0-387C6CBCF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429000"/>
                <a:ext cx="6840014" cy="1876283"/>
              </a:xfrm>
              <a:prstGeom prst="rect">
                <a:avLst/>
              </a:prstGeom>
              <a:blipFill>
                <a:blip r:embed="rId3"/>
                <a:stretch>
                  <a:fillRect l="-623" t="-1618" b="-4012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931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04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9144000" cy="602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696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9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5800" y="731520"/>
            <a:ext cx="7644384" cy="2657856"/>
            <a:chOff x="685800" y="731520"/>
            <a:chExt cx="7644384" cy="2657856"/>
          </a:xfrm>
        </p:grpSpPr>
        <p:grpSp>
          <p:nvGrpSpPr>
            <p:cNvPr id="5" name="Group 4"/>
            <p:cNvGrpSpPr/>
            <p:nvPr/>
          </p:nvGrpSpPr>
          <p:grpSpPr>
            <a:xfrm>
              <a:off x="685800" y="731520"/>
              <a:ext cx="7644384" cy="2570988"/>
              <a:chOff x="685800" y="731520"/>
              <a:chExt cx="7644384" cy="257098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5800" y="838200"/>
                <a:ext cx="7644384" cy="2464308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188720" y="73152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883664" y="73152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969264" y="3236976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48200" y="3226308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49" y="3685960"/>
            <a:ext cx="7870698" cy="19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4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7233666" cy="871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066800"/>
            <a:ext cx="2447925" cy="2230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94" y="3513452"/>
            <a:ext cx="7837170" cy="1374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955" y="4904665"/>
            <a:ext cx="5515356" cy="247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3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7837170" cy="1374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461" y="1619813"/>
            <a:ext cx="5515356" cy="2472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90" y="3733800"/>
            <a:ext cx="7032498" cy="24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0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80135" y="103823"/>
            <a:ext cx="7193280" cy="7650670"/>
            <a:chOff x="1080135" y="103823"/>
            <a:chExt cx="7193280" cy="76506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2760631"/>
              <a:ext cx="4690872" cy="221513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7800" y="5087493"/>
              <a:ext cx="3533775" cy="2667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1575" y="6693503"/>
              <a:ext cx="1517142" cy="7208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0135" y="103823"/>
              <a:ext cx="7193280" cy="254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35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1.66667E-6 -0.228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DCD1DD-153B-4A7B-941F-E4AF9AC40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685800"/>
            <a:ext cx="7115175" cy="1409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F05468-B748-4D93-BA9A-7D56AB61D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2590300"/>
            <a:ext cx="70770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7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3E06FA-8E5A-40B7-BDF3-C007D0C62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38175"/>
            <a:ext cx="7010400" cy="2638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36544-4656-4D8D-B922-155A7A69F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983" y="3296653"/>
            <a:ext cx="6200775" cy="297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C7A4A2-DC9E-4684-B2A5-F4BED86F3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066800"/>
            <a:ext cx="1914525" cy="4476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1277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B5F0B4-32E6-4F81-BC21-BD36F0ADF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3886200"/>
            <a:ext cx="7029450" cy="1000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83B5EF-BD18-4633-BD2B-50F3C4733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99" y="685800"/>
            <a:ext cx="62007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3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53</Words>
  <Application>Microsoft Office PowerPoint</Application>
  <PresentationFormat>On-screen Show (4:3)</PresentationFormat>
  <Paragraphs>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Grossmont-Cuyamaca Community College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Lee</dc:creator>
  <cp:lastModifiedBy>Owner</cp:lastModifiedBy>
  <cp:revision>25</cp:revision>
  <dcterms:created xsi:type="dcterms:W3CDTF">2019-06-18T19:06:34Z</dcterms:created>
  <dcterms:modified xsi:type="dcterms:W3CDTF">2019-11-13T06:08:49Z</dcterms:modified>
</cp:coreProperties>
</file>